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279975" cy="42808525"/>
  <p:notesSz cx="6797675" cy="9926638"/>
  <p:defaultTextStyle>
    <a:defPPr>
      <a:defRPr lang="ja-JP"/>
    </a:defPPr>
    <a:lvl1pPr marL="0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1pPr>
    <a:lvl2pPr marL="2087245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2pPr>
    <a:lvl3pPr marL="4174494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3pPr>
    <a:lvl4pPr marL="6261739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4pPr>
    <a:lvl5pPr marL="8348984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5pPr>
    <a:lvl6pPr marL="10436233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6pPr>
    <a:lvl7pPr marL="12523478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7pPr>
    <a:lvl8pPr marL="14610723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8pPr>
    <a:lvl9pPr marL="16697968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k" initials="m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3300"/>
    <a:srgbClr val="FFFF00"/>
    <a:srgbClr val="FFFF66"/>
    <a:srgbClr val="99FF66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8381" autoAdjust="0"/>
  </p:normalViewPr>
  <p:slideViewPr>
    <p:cSldViewPr>
      <p:cViewPr varScale="1">
        <p:scale>
          <a:sx n="18" d="100"/>
          <a:sy n="18" d="100"/>
        </p:scale>
        <p:origin x="2481" y="99"/>
      </p:cViewPr>
      <p:guideLst>
        <p:guide orient="horz" pos="13483"/>
        <p:guide pos="95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485D3ABF-024E-4861-8D0E-2D680A1D722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105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815" y="9428105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0367B7FF-3220-4C78-A06A-3046565C3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36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60" cy="496332"/>
          </a:xfrm>
          <a:prstGeom prst="rect">
            <a:avLst/>
          </a:prstGeom>
        </p:spPr>
        <p:txBody>
          <a:bodyPr vert="horz" lIns="95550" tIns="47775" rIns="95550" bIns="47775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5550" tIns="47775" rIns="95550" bIns="47775" rtlCol="0"/>
          <a:lstStyle>
            <a:lvl1pPr algn="r">
              <a:defRPr sz="1300"/>
            </a:lvl1pPr>
          </a:lstStyle>
          <a:p>
            <a:fld id="{492E88FB-503E-48C2-BA53-A60E969E1164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0" tIns="47775" rIns="95550" bIns="4777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5550" tIns="47775" rIns="95550" bIns="4777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60" cy="496332"/>
          </a:xfrm>
          <a:prstGeom prst="rect">
            <a:avLst/>
          </a:prstGeom>
        </p:spPr>
        <p:txBody>
          <a:bodyPr vert="horz" lIns="95550" tIns="47775" rIns="95550" bIns="47775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60" cy="496332"/>
          </a:xfrm>
          <a:prstGeom prst="rect">
            <a:avLst/>
          </a:prstGeom>
        </p:spPr>
        <p:txBody>
          <a:bodyPr vert="horz" lIns="95550" tIns="47775" rIns="95550" bIns="47775" rtlCol="0" anchor="b"/>
          <a:lstStyle>
            <a:lvl1pPr algn="r">
              <a:defRPr sz="1300"/>
            </a:lvl1pPr>
          </a:lstStyle>
          <a:p>
            <a:fld id="{B7672286-92D7-42E4-BDF0-A523A3AAC8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6322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1pPr>
    <a:lvl2pPr marL="2087245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2pPr>
    <a:lvl3pPr marL="4174494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3pPr>
    <a:lvl4pPr marL="6261739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4pPr>
    <a:lvl5pPr marL="8348984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5pPr>
    <a:lvl6pPr marL="10436233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6pPr>
    <a:lvl7pPr marL="12523478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7pPr>
    <a:lvl8pPr marL="14610723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8pPr>
    <a:lvl9pPr marL="16697968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4388" y="744538"/>
            <a:ext cx="2628900" cy="3721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72286-92D7-42E4-BDF0-A523A3AAC84D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1744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269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9" y="13298394"/>
            <a:ext cx="25737981" cy="917608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9" y="24258167"/>
            <a:ext cx="21195982" cy="109399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1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3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0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90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399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52983" y="1714333"/>
            <a:ext cx="6812994" cy="3652597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4004" y="1714333"/>
            <a:ext cx="19934315" cy="3652597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370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419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0" y="27508443"/>
            <a:ext cx="25737981" cy="8502248"/>
          </a:xfrm>
        </p:spPr>
        <p:txBody>
          <a:bodyPr anchor="t"/>
          <a:lstStyle>
            <a:lvl1pPr algn="l">
              <a:defRPr sz="18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10" y="18144083"/>
            <a:ext cx="25737981" cy="9364360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245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4174494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26173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898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623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347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072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796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1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4002" y="9988661"/>
            <a:ext cx="13373656" cy="28251649"/>
          </a:xfrm>
        </p:spPr>
        <p:txBody>
          <a:bodyPr/>
          <a:lstStyle>
            <a:lvl1pPr>
              <a:defRPr sz="12800"/>
            </a:lvl1pPr>
            <a:lvl2pPr>
              <a:defRPr sz="10800"/>
            </a:lvl2pPr>
            <a:lvl3pPr>
              <a:defRPr sz="92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92321" y="9988661"/>
            <a:ext cx="13373656" cy="28251649"/>
          </a:xfrm>
        </p:spPr>
        <p:txBody>
          <a:bodyPr/>
          <a:lstStyle>
            <a:lvl1pPr>
              <a:defRPr sz="12800"/>
            </a:lvl1pPr>
            <a:lvl2pPr>
              <a:defRPr sz="10800"/>
            </a:lvl2pPr>
            <a:lvl3pPr>
              <a:defRPr sz="92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350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4004" y="9582376"/>
            <a:ext cx="13378914" cy="3993478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87245" indent="0">
              <a:buNone/>
              <a:defRPr sz="9200" b="1"/>
            </a:lvl2pPr>
            <a:lvl3pPr marL="4174494" indent="0">
              <a:buNone/>
              <a:defRPr sz="8000" b="1"/>
            </a:lvl3pPr>
            <a:lvl4pPr marL="6261739" indent="0">
              <a:buNone/>
              <a:defRPr sz="7200" b="1"/>
            </a:lvl4pPr>
            <a:lvl5pPr marL="8348984" indent="0">
              <a:buNone/>
              <a:defRPr sz="7200" b="1"/>
            </a:lvl5pPr>
            <a:lvl6pPr marL="10436233" indent="0">
              <a:buNone/>
              <a:defRPr sz="7200" b="1"/>
            </a:lvl6pPr>
            <a:lvl7pPr marL="12523478" indent="0">
              <a:buNone/>
              <a:defRPr sz="7200" b="1"/>
            </a:lvl7pPr>
            <a:lvl8pPr marL="14610723" indent="0">
              <a:buNone/>
              <a:defRPr sz="7200" b="1"/>
            </a:lvl8pPr>
            <a:lvl9pPr marL="16697968" indent="0">
              <a:buNone/>
              <a:defRPr sz="7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4004" y="13575856"/>
            <a:ext cx="13378914" cy="24664450"/>
          </a:xfrm>
        </p:spPr>
        <p:txBody>
          <a:bodyPr/>
          <a:lstStyle>
            <a:lvl1pPr>
              <a:defRPr sz="10800"/>
            </a:lvl1pPr>
            <a:lvl2pPr>
              <a:defRPr sz="92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11" y="9582376"/>
            <a:ext cx="13384168" cy="3993478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87245" indent="0">
              <a:buNone/>
              <a:defRPr sz="9200" b="1"/>
            </a:lvl2pPr>
            <a:lvl3pPr marL="4174494" indent="0">
              <a:buNone/>
              <a:defRPr sz="8000" b="1"/>
            </a:lvl3pPr>
            <a:lvl4pPr marL="6261739" indent="0">
              <a:buNone/>
              <a:defRPr sz="7200" b="1"/>
            </a:lvl4pPr>
            <a:lvl5pPr marL="8348984" indent="0">
              <a:buNone/>
              <a:defRPr sz="7200" b="1"/>
            </a:lvl5pPr>
            <a:lvl6pPr marL="10436233" indent="0">
              <a:buNone/>
              <a:defRPr sz="7200" b="1"/>
            </a:lvl6pPr>
            <a:lvl7pPr marL="12523478" indent="0">
              <a:buNone/>
              <a:defRPr sz="7200" b="1"/>
            </a:lvl7pPr>
            <a:lvl8pPr marL="14610723" indent="0">
              <a:buNone/>
              <a:defRPr sz="7200" b="1"/>
            </a:lvl8pPr>
            <a:lvl9pPr marL="16697968" indent="0">
              <a:buNone/>
              <a:defRPr sz="7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11" y="13575856"/>
            <a:ext cx="13384168" cy="24664450"/>
          </a:xfrm>
        </p:spPr>
        <p:txBody>
          <a:bodyPr/>
          <a:lstStyle>
            <a:lvl1pPr>
              <a:defRPr sz="10800"/>
            </a:lvl1pPr>
            <a:lvl2pPr>
              <a:defRPr sz="92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385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578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142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4" y="1704416"/>
            <a:ext cx="9961901" cy="7253666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30" y="1704420"/>
            <a:ext cx="16927347" cy="36535892"/>
          </a:xfrm>
        </p:spPr>
        <p:txBody>
          <a:bodyPr/>
          <a:lstStyle>
            <a:lvl1pPr>
              <a:defRPr sz="14800"/>
            </a:lvl1pPr>
            <a:lvl2pPr>
              <a:defRPr sz="12800"/>
            </a:lvl2pPr>
            <a:lvl3pPr>
              <a:defRPr sz="108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4" y="8958086"/>
            <a:ext cx="9961901" cy="29282222"/>
          </a:xfrm>
        </p:spPr>
        <p:txBody>
          <a:bodyPr/>
          <a:lstStyle>
            <a:lvl1pPr marL="0" indent="0">
              <a:buNone/>
              <a:defRPr sz="6400"/>
            </a:lvl1pPr>
            <a:lvl2pPr marL="2087245" indent="0">
              <a:buNone/>
              <a:defRPr sz="5600"/>
            </a:lvl2pPr>
            <a:lvl3pPr marL="4174494" indent="0">
              <a:buNone/>
              <a:defRPr sz="4400"/>
            </a:lvl3pPr>
            <a:lvl4pPr marL="6261739" indent="0">
              <a:buNone/>
              <a:defRPr sz="4000"/>
            </a:lvl4pPr>
            <a:lvl5pPr marL="8348984" indent="0">
              <a:buNone/>
              <a:defRPr sz="4000"/>
            </a:lvl5pPr>
            <a:lvl6pPr marL="10436233" indent="0">
              <a:buNone/>
              <a:defRPr sz="4000"/>
            </a:lvl6pPr>
            <a:lvl7pPr marL="12523478" indent="0">
              <a:buNone/>
              <a:defRPr sz="4000"/>
            </a:lvl7pPr>
            <a:lvl8pPr marL="14610723" indent="0">
              <a:buNone/>
              <a:defRPr sz="4000"/>
            </a:lvl8pPr>
            <a:lvl9pPr marL="16697968" indent="0">
              <a:buNone/>
              <a:defRPr sz="4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840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5" y="29965974"/>
            <a:ext cx="18167986" cy="3537650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5" y="3825021"/>
            <a:ext cx="18167986" cy="25685115"/>
          </a:xfrm>
        </p:spPr>
        <p:txBody>
          <a:bodyPr/>
          <a:lstStyle>
            <a:lvl1pPr marL="0" indent="0">
              <a:buNone/>
              <a:defRPr sz="14800"/>
            </a:lvl1pPr>
            <a:lvl2pPr marL="2087245" indent="0">
              <a:buNone/>
              <a:defRPr sz="12800"/>
            </a:lvl2pPr>
            <a:lvl3pPr marL="4174494" indent="0">
              <a:buNone/>
              <a:defRPr sz="10800"/>
            </a:lvl3pPr>
            <a:lvl4pPr marL="6261739" indent="0">
              <a:buNone/>
              <a:defRPr sz="9200"/>
            </a:lvl4pPr>
            <a:lvl5pPr marL="8348984" indent="0">
              <a:buNone/>
              <a:defRPr sz="9200"/>
            </a:lvl5pPr>
            <a:lvl6pPr marL="10436233" indent="0">
              <a:buNone/>
              <a:defRPr sz="9200"/>
            </a:lvl6pPr>
            <a:lvl7pPr marL="12523478" indent="0">
              <a:buNone/>
              <a:defRPr sz="9200"/>
            </a:lvl7pPr>
            <a:lvl8pPr marL="14610723" indent="0">
              <a:buNone/>
              <a:defRPr sz="9200"/>
            </a:lvl8pPr>
            <a:lvl9pPr marL="16697968" indent="0">
              <a:buNone/>
              <a:defRPr sz="92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5" y="33503620"/>
            <a:ext cx="18167986" cy="5024055"/>
          </a:xfrm>
        </p:spPr>
        <p:txBody>
          <a:bodyPr/>
          <a:lstStyle>
            <a:lvl1pPr marL="0" indent="0">
              <a:buNone/>
              <a:defRPr sz="6400"/>
            </a:lvl1pPr>
            <a:lvl2pPr marL="2087245" indent="0">
              <a:buNone/>
              <a:defRPr sz="5600"/>
            </a:lvl2pPr>
            <a:lvl3pPr marL="4174494" indent="0">
              <a:buNone/>
              <a:defRPr sz="4400"/>
            </a:lvl3pPr>
            <a:lvl4pPr marL="6261739" indent="0">
              <a:buNone/>
              <a:defRPr sz="4000"/>
            </a:lvl4pPr>
            <a:lvl5pPr marL="8348984" indent="0">
              <a:buNone/>
              <a:defRPr sz="4000"/>
            </a:lvl5pPr>
            <a:lvl6pPr marL="10436233" indent="0">
              <a:buNone/>
              <a:defRPr sz="4000"/>
            </a:lvl6pPr>
            <a:lvl7pPr marL="12523478" indent="0">
              <a:buNone/>
              <a:defRPr sz="4000"/>
            </a:lvl7pPr>
            <a:lvl8pPr marL="14610723" indent="0">
              <a:buNone/>
              <a:defRPr sz="4000"/>
            </a:lvl8pPr>
            <a:lvl9pPr marL="16697968" indent="0">
              <a:buNone/>
              <a:defRPr sz="4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115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4000" y="1714327"/>
            <a:ext cx="27251979" cy="7134757"/>
          </a:xfrm>
          <a:prstGeom prst="rect">
            <a:avLst/>
          </a:prstGeom>
        </p:spPr>
        <p:txBody>
          <a:bodyPr vert="horz" lIns="417448" tIns="208722" rIns="417448" bIns="20872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4000" y="9988661"/>
            <a:ext cx="27251979" cy="28251649"/>
          </a:xfrm>
          <a:prstGeom prst="rect">
            <a:avLst/>
          </a:prstGeom>
        </p:spPr>
        <p:txBody>
          <a:bodyPr vert="horz" lIns="417448" tIns="208722" rIns="417448" bIns="20872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4000" y="39677165"/>
            <a:ext cx="7065329" cy="2279159"/>
          </a:xfrm>
          <a:prstGeom prst="rect">
            <a:avLst/>
          </a:prstGeom>
        </p:spPr>
        <p:txBody>
          <a:bodyPr vert="horz" lIns="417448" tIns="208722" rIns="417448" bIns="208722" rtlCol="0" anchor="ctr"/>
          <a:lstStyle>
            <a:lvl1pPr algn="l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60" y="39677165"/>
            <a:ext cx="9588659" cy="2279159"/>
          </a:xfrm>
          <a:prstGeom prst="rect">
            <a:avLst/>
          </a:prstGeom>
        </p:spPr>
        <p:txBody>
          <a:bodyPr vert="horz" lIns="417448" tIns="208722" rIns="417448" bIns="208722" rtlCol="0" anchor="ctr"/>
          <a:lstStyle>
            <a:lvl1pPr algn="ctr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50" y="39677165"/>
            <a:ext cx="7065329" cy="2279159"/>
          </a:xfrm>
          <a:prstGeom prst="rect">
            <a:avLst/>
          </a:prstGeom>
        </p:spPr>
        <p:txBody>
          <a:bodyPr vert="horz" lIns="417448" tIns="208722" rIns="417448" bIns="208722" rtlCol="0" anchor="ctr"/>
          <a:lstStyle>
            <a:lvl1pPr algn="r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3593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4494" rtl="0" eaLnBrk="1" latinLnBrk="0" hangingPunct="1">
        <a:spcBef>
          <a:spcPct val="0"/>
        </a:spcBef>
        <a:buNone/>
        <a:defRPr kumimoji="1"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434" indent="-1565434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14800" kern="1200">
          <a:solidFill>
            <a:schemeClr val="tx1"/>
          </a:solidFill>
          <a:latin typeface="+mn-lt"/>
          <a:ea typeface="+mn-ea"/>
          <a:cs typeface="+mn-cs"/>
        </a:defRPr>
      </a:lvl1pPr>
      <a:lvl2pPr marL="3391775" indent="-1304530" algn="l" defTabSz="4174494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117" indent="-1043623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305362" indent="-1043623" algn="l" defTabSz="4174494" rtl="0" eaLnBrk="1" latinLnBrk="0" hangingPunct="1">
        <a:spcBef>
          <a:spcPct val="20000"/>
        </a:spcBef>
        <a:buFont typeface="Arial" pitchFamily="34" charset="0"/>
        <a:buChar char="–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2607" indent="-1043623" algn="l" defTabSz="4174494" rtl="0" eaLnBrk="1" latinLnBrk="0" hangingPunct="1">
        <a:spcBef>
          <a:spcPct val="20000"/>
        </a:spcBef>
        <a:buFont typeface="Arial" pitchFamily="34" charset="0"/>
        <a:buChar char="»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9852" indent="-1043623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101" indent="-1043623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346" indent="-1043623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591" indent="-1043623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45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494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739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348984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233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478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723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7968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4331" y="359176"/>
            <a:ext cx="29739304" cy="2557079"/>
          </a:xfrm>
          <a:noFill/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ja-JP" altLang="en-US" sz="6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331675" y="-89558"/>
            <a:ext cx="5766921" cy="492600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発表会名と年度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023448" y="3002575"/>
            <a:ext cx="11683454" cy="615711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学校名　学年　生徒氏名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5143163" y="6642622"/>
            <a:ext cx="0" cy="36165903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15572035" y="36701623"/>
            <a:ext cx="6696744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参考文献・参考</a:t>
            </a:r>
            <a: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URL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639382" y="3876362"/>
            <a:ext cx="29067519" cy="23342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503291" y="3312436"/>
            <a:ext cx="1926213" cy="83097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lIns="91419" tIns="45707" rIns="91419" bIns="45707" rtlCol="0" anchor="ctr">
            <a:spAutoFit/>
          </a:bodyPr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要旨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0" name="正方形/長方形 159"/>
          <p:cNvSpPr/>
          <p:nvPr/>
        </p:nvSpPr>
        <p:spPr>
          <a:xfrm>
            <a:off x="681376" y="22276091"/>
            <a:ext cx="14098572" cy="679974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03291" y="22095425"/>
            <a:ext cx="6007615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調査方法・実験方法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1" name="正方形/長方形 160"/>
          <p:cNvSpPr/>
          <p:nvPr/>
        </p:nvSpPr>
        <p:spPr>
          <a:xfrm>
            <a:off x="667586" y="29942847"/>
            <a:ext cx="14098572" cy="120557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09638" y="29527348"/>
            <a:ext cx="6007615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結　　果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15693923" y="7574617"/>
            <a:ext cx="14098572" cy="114819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5572035" y="7211945"/>
            <a:ext cx="6139064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考　　察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15716051" y="19959994"/>
            <a:ext cx="14098572" cy="90771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15572035" y="19548800"/>
            <a:ext cx="10081120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結論・まとめ・研究の成果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15739366" y="30358345"/>
            <a:ext cx="14098572" cy="56123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15572035" y="29942847"/>
            <a:ext cx="6139064" cy="83099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今後の課題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15572035" y="39118230"/>
            <a:ext cx="4248472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謝　　辞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7" name="正方形/長方形 156"/>
          <p:cNvSpPr/>
          <p:nvPr/>
        </p:nvSpPr>
        <p:spPr>
          <a:xfrm>
            <a:off x="738390" y="17361170"/>
            <a:ext cx="14098572" cy="3675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2885" y="17048201"/>
            <a:ext cx="1926213" cy="773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lIns="91419" tIns="45707" rIns="91419" bIns="45707" rtlCol="0" anchor="ctr">
            <a:spAutoFit/>
          </a:bodyPr>
          <a:lstStyle/>
          <a:p>
            <a:pPr marL="0" marR="0" lvl="0" indent="0" algn="ctr" defTabSz="4174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仮説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462729" y="6777774"/>
            <a:ext cx="14402210" cy="8921864"/>
            <a:chOff x="409638" y="11309624"/>
            <a:chExt cx="14402210" cy="7041108"/>
          </a:xfrm>
        </p:grpSpPr>
        <p:sp>
          <p:nvSpPr>
            <p:cNvPr id="158" name="正方形/長方形 157"/>
            <p:cNvSpPr/>
            <p:nvPr/>
          </p:nvSpPr>
          <p:spPr>
            <a:xfrm>
              <a:off x="713276" y="11725109"/>
              <a:ext cx="14098572" cy="66256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1744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8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409638" y="11309624"/>
              <a:ext cx="6048331" cy="83097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91419" tIns="45707" rIns="91419" bIns="45707" rtlCol="0" anchor="ctr">
              <a:spAutoFit/>
            </a:bodyPr>
            <a:lstStyle/>
            <a:p>
              <a:pPr marL="0" marR="0" lvl="0" indent="0" algn="ctr" defTabSz="41744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4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テーマの背景</a:t>
              </a:r>
              <a:endPara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943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3919</TotalTime>
  <Words>48</Words>
  <Application>Microsoft Office PowerPoint</Application>
  <PresentationFormat>ユーザー設定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甘利山の土壌環境調査</dc:title>
  <dc:creator>nirasakiscience</dc:creator>
  <cp:lastModifiedBy>Windows ユーザー</cp:lastModifiedBy>
  <cp:revision>345</cp:revision>
  <cp:lastPrinted>2021-04-09T09:17:45Z</cp:lastPrinted>
  <dcterms:created xsi:type="dcterms:W3CDTF">2013-12-11T06:54:42Z</dcterms:created>
  <dcterms:modified xsi:type="dcterms:W3CDTF">2024-04-11T02:18:54Z</dcterms:modified>
</cp:coreProperties>
</file>